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0.13705875644151178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2.6463800357456622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0.22523353856603556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5.7031421310731938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6.9527904917238148</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7.5599177319203612</c:v>
                </c:pt>
                <c:pt idx="1">
                  <c:v>7.7333069601692861</c:v>
                </c:pt>
                <c:pt idx="2">
                  <c:v>7.9392022855641962</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7.594724718705657</c:v>
                </c:pt>
                <c:pt idx="1">
                  <c:v>7.970824170926222</c:v>
                </c:pt>
                <c:pt idx="2">
                  <c:v>8.0153870329615859</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6.8401946171502113</c:v>
                </c:pt>
                <c:pt idx="1">
                  <c:v>6.7140190623307729</c:v>
                </c:pt>
                <c:pt idx="2">
                  <c:v>6.6815334605702086</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2.904662894519177</c:v>
                </c:pt>
                <c:pt idx="1">
                  <c:v>2.795817120050025</c:v>
                </c:pt>
                <c:pt idx="2">
                  <c:v>3.0141977333460148</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8.6340763001920031</c:v>
                </c:pt>
                <c:pt idx="2">
                  <c:v>8.2795557427097588</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1">
                  <c:v>8.9048346920289845</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8.8934207814909296</c:v>
                </c:pt>
                <c:pt idx="2">
                  <c:v>7.5702705547952407</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7.3184739961599474</c:v>
                </c:pt>
                <c:pt idx="2">
                  <c:v>8.7900900900900893</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6.1053838396478488</c:v>
                </c:pt>
                <c:pt idx="2">
                  <c:v>5.9090909090909092</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8.8899721522344599E-2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1.207607586238046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0.11567280276284286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0.41490640179815408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0.1141729948275616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6.0314374117069391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7.8238786393524684</c:v>
                </c:pt>
                <c:pt idx="2">
                  <c:v>7.7395646319569122</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8.3241401271554007</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9.1229317973119617</c:v>
                </c:pt>
                <c:pt idx="2">
                  <c:v>9.1266161147782441</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9.7083426099678753</c:v>
                </c:pt>
                <c:pt idx="1">
                  <c:v>8.1864927091327715</c:v>
                </c:pt>
                <c:pt idx="2">
                  <c:v>9.7258125574603866</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8.4379879068025119</c:v>
                </c:pt>
                <c:pt idx="1">
                  <c:v>6.5646627440948242</c:v>
                </c:pt>
                <c:pt idx="2">
                  <c:v>8.0646383829876829</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0.23133673854971182</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0.11754679408513447</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1.2271717887410603</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0.11754679408513447</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0.42162821520598559</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1.677377297038074E-2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6.5251511073133743</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0.17189070171422927</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0.18524643656500395</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1.9339464141636835</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0.18524643656500395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0.36716235773028583</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6.8199663257522882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0.12116764226439081</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0.49695144350224751</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0.13854634697806034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1.4464041300987542</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0.13854634697806034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5.4990179731529309E-2</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7.3949477441485856</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0.10927684266298066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0.14672566398509179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1.5317950347195124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0.14672566398509268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6.8835025687038254E-2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7.9924498696978903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7.0280161059639656</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0.27341296927617709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0.1062824499729027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1.1095736405245287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0.10628244997290182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0.34395814679371028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7.8896841891609037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7.5611056535671572E-2</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1.847589169034686</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0.17697455694385322</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0.29456201060400122</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5.2979277422293416</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0.37297682607558169</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0.16296218230628945</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1.701301973519735</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0.16296218230628945</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0.22630572334984933</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6.0563321965701773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0.20451534017206363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0.12832265655246289</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1.3396702581564135</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0.12832265655246289</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0.41666320884511343</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7.3388602541938459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3.6505799585222931E-2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0.42703710786316318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0.11905475291822931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1.2429146641887447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0.11905475291822754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7.6762549307582972E-2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8.5572761476655579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7.8795817316177086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2.4893109263242508E-2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1.4451480807752706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7.8795817316177086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3.1061688440641229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0.23454505371750001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0.63593316444355308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0.17729341167605206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1.8509179670262217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0.17729341167605206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0.62292147319759295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3.8800711256436502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0.69516555911053901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0.20075352714574013</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2.0958382312416557</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0.20075352714573924</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0.72008217668158014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0.22454089363699659</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2.3322665624845951</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0.32951488962305664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0.37468090788218955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0.10445823580602109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1.0905291044345233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0.10445823580602109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8.6068993511501546E-2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8.9504294211261719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0.38007412799057505</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0.22972562396000518</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2.3983027956549741</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0.22972562396000562</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0.52346935213577339</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3.7262186877996681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6.5579048833676836</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4.1012853879312612</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0.12645059971633721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1.8615726001899016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0.17831398433102663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0.15590886005393134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4.731952403895356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3.167335181014419E-2</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0.18115574502584586</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1.891240177108342</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0.11875694639493917</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3.152975442876587</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0.33497711842458111</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0.16361374226673298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1.7081041667088539</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0.1636137422667332</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0.27437053728619976</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2.6422409643266951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0.14282330427772916</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0.18227270823655273</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1.9029011139455347</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0.17995831963313957</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4.2929203199191761</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0.45403571605321602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0.13690761740268353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1.4292960267265604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0.13690761740268442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0.28512180164910816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5.686337808638493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5.3817306246384451</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0.32362355107242502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0.15782425952184997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1.6476627914147066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0.15782425952184997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0.56609932560312615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1.2596710731566318E-2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5.183270886064073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0.43753716227154982</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0.19353417919786819</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2.0204692668757169</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0.19353417919786864</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0.17893146498575963</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5.5801903632128163</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7.9772946592628911</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0.18551681158983246</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0.11563307976843173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1.2071928838339048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0.11563307976843173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0.32416916887423408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6.7545609711946044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0.34436689613193927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9.8895522473730679E-2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1.0324551695103796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9.8895522473730679E-2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0.23128249728154415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7.9392022855641962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8.4901399932562072E-3</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0.11191332825747402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1.1683592078421396</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0.1119133282574758</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0.22458681859384377</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8.0153870329615859</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6.6815334605702086</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2.4256238854477807E-2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0.38373566856404295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0.10698263538596908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1.1168834765135953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0.10698263538596819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0.38373566856404295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1.1267302410519875E-2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6.6815334605702086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3.0141977333460148</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0.27482387203836001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0.17096452387015804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1.7848452797194456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0.17096452387015759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0.61323209725914651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0.14122348610954383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3.0141977333460148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0.35053958419114917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0.16415657287345997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1.7137712409308712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0.16415657287346086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4.1260136905833633E-2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8.2795557427097588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0.29975723415393496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0.10631399615264314</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1.1099029781480869</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0.10631399615264314</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0.25069925539887539</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6.8851747056535118</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0.13470154014950442</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0.17563797233440681</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1.8336354160740527</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0.17563797233440681</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4.1195359910629392E-2</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8.9048346920289845</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0.16779706420573959</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0.1726371911626412</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1.8023076880246665</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2.3785259129901704E-2</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7.5702705547952407</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0.25056551057982457</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0.45164519357575639</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0.12591530323190891</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1.3145378323551871</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0.12591530323190803</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0.45164519357575728</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6.2968693089041849E-2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8.7900900900900893</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0.21894464954184745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0.20293706105162812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2.1186340142310698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0.20293706105162812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0.11425452118573798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5.9090909090909092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0.11784118377668928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0.21238537827584114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2.2172731003828616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0.11716294810758221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7.3592558541993398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0.32322773895185719</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0.20255351802934385</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1.9953976886248954</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7.7395646319569122</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1.6403249577270183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8.0585551769937052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0.42872121168777522</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0.13239137094574449</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1.3821470569388961</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0.1323913709457436</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0.19470146191559401</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6.4339070005459549</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0.19900211820828684</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0.12591545774281787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1.3145394454270729</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0.12591545774281787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0.1148426805316376</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7.1418776162326649</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9.4262143361193154</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1.2702189823472168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5.5890995650743847E-2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9.1266161147782441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8.4506747517325564E-2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9.2968248808746878E-2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0.9705752766351452</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5.9779074575525115E-2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9.7258125574603866</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0.13798500108904088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0.12199332690044429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1.2735929580390279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0.12199332690044251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0.16305423475388281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4.1734223666980368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8.0646383829876829</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2.8374544306592142E-2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1.240449689663496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0.11881864102615225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6.1222896659524295E-2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8.0646383829876829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6.8367355665057277</c:v>
                </c:pt>
                <c:pt idx="1">
                  <c:v>5.4572134323996542</c:v>
                </c:pt>
                <c:pt idx="2">
                  <c:v>5.7031421310731938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7.4621899738721291</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6.597085164834243</c:v>
                </c:pt>
                <c:pt idx="1">
                  <c:v>6.4496543213469204</c:v>
                </c:pt>
                <c:pt idx="2">
                  <c:v>6.7545609711946044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6.9611042813024699</c:v>
                </c:pt>
                <c:pt idx="1">
                  <c:v>7.1418776162326649</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6.2700961203377563</c:v>
                </c:pt>
                <c:pt idx="1">
                  <c:v>5.8621721645389187</c:v>
                </c:pt>
                <c:pt idx="2">
                  <c:v>6.4339070005459549</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6.4048653245137199</c:v>
                </c:pt>
                <c:pt idx="1">
                  <c:v>6.2722647571582666</c:v>
                </c:pt>
                <c:pt idx="2">
                  <c:v>6.8851747056535118</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4.2286596445601008</c:v>
                </c:pt>
                <c:pt idx="1">
                  <c:v>4.4454261029009521</c:v>
                </c:pt>
                <c:pt idx="2">
                  <c:v>4.1734223666980368</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0.3307678477842364</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0.11560987389410204</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1.2069506178109926</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0.11560987389410293</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0.21165756318260875</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7.9584866398813299</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7.0307972464867046</c:v>
                </c:pt>
                <c:pt idx="1">
                  <c:v>7.3949477441485856</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5.4439162100391529</c:v>
                </c:pt>
                <c:pt idx="1">
                  <c:v>6.3580687982749886</c:v>
                </c:pt>
                <c:pt idx="2">
                  <c:v>6.8199663257522882</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6.4888108373662146</c:v>
                </c:pt>
                <c:pt idx="1">
                  <c:v>6.0702383449186534</c:v>
                </c:pt>
                <c:pt idx="2">
                  <c:v>6.5251511073133743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8.0478430287504299</c:v>
                </c:pt>
                <c:pt idx="1">
                  <c:v>7.8795817316177086</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8.73011954970465</c:v>
                </c:pt>
                <c:pt idx="1">
                  <c:v>9.3807829408262648</c:v>
                </c:pt>
                <c:pt idx="2">
                  <c:v>8.9504294211261719</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4.8016000228271132</c:v>
                </c:pt>
                <c:pt idx="1">
                  <c:v>4.686333898664949</c:v>
                </c:pt>
                <c:pt idx="2">
                  <c:v>4.731952403895356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4.6986189142627266</c:v>
                </c:pt>
                <c:pt idx="1">
                  <c:v>4.6867697855250956</c:v>
                </c:pt>
                <c:pt idx="2">
                  <c:v>4.2929203199191761</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2.4798793945518169</c:v>
                </c:pt>
                <c:pt idx="1">
                  <c:v>2.915618191747805</c:v>
                </c:pt>
                <c:pt idx="2">
                  <c:v>2.6422409643266951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4.7568541932181736</c:v>
                </c:pt>
                <c:pt idx="1">
                  <c:v>5.6270222436643964</c:v>
                </c:pt>
                <c:pt idx="2">
                  <c:v>5.686337808638493</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4.236679091111168</c:v>
                </c:pt>
                <c:pt idx="1">
                  <c:v>4.302835846423128</c:v>
                </c:pt>
                <c:pt idx="2">
                  <c:v>5.183270886064073</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24154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TAD | Bradford District Care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21269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TAD | Bradford District Care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Bradford District Care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419414141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154032991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651411570"/>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704579443"/>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378337850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359502626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284333520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183466947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86841179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87612980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111768915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42304122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98249466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126715816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83892032"/>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12660818"/>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Did the NHS mental health team give your family or carer information or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extLst>
              <p:ext uri="{D42A27DB-BD31-4B8C-83A1-F6EECF244321}">
                <p14:modId xmlns:p14="http://schemas.microsoft.com/office/powerpoint/2010/main" val="2949538001"/>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extLst>
              <p:ext uri="{D42A27DB-BD31-4B8C-83A1-F6EECF244321}">
                <p14:modId xmlns:p14="http://schemas.microsoft.com/office/powerpoint/2010/main" val="1198158198"/>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65789874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47428930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935832215"/>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77708258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242325172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256641419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6150227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697497289"/>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4128207852"/>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535262725"/>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150712676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1540833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54094180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412442250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79194299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88906346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164262604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677767175"/>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862959231"/>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433851464"/>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28513964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122142954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4849881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175929005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531127594"/>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89934210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299394498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43774781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3824494"/>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31298602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6853573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04552238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30841185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77110455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26520429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26546628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2254417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22984208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5315165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27512312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2044581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9267751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415728815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2741211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1047452949"/>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60736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2755843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22723928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411228753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1154487763"/>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976987087"/>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36684914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525414806"/>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296291824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14228777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61571971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25966917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3190864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161674881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1251252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33461083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254172950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37571126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35412941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15349161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4314970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275728768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10940450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41482912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99798331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41261278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113254910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3006923245"/>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3177062142"/>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2535740011"/>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256514604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0880704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23871354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241662886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2047525942"/>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699955459"/>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2272504744"/>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84983590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3956267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3279605156"/>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39071905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290022523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432376454"/>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2902329010"/>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3516150504"/>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305910972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399607793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1835675402"/>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195757261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639235506"/>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656809910"/>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4058041951"/>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930310671"/>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96490273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121186916"/>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148708951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2532958269"/>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59188189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556095142"/>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15097386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1034482542"/>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2984120791"/>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4076933902"/>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236355332"/>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293907820"/>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4014998929"/>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1517337841"/>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432315320"/>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299810509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1186195758"/>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454160791"/>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644874395"/>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1898989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211385443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303815435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349381093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79510432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40062583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38256244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13916600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299675901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3155601297"/>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150011240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0640409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37851378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4156638704"/>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3829089581"/>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11523618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6357073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1113443769"/>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329011680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352347208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53929307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203003103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4270479654"/>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329051052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14352751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140;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159662221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591228530"/>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407707545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19943823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41461755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247936308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6480856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2904000975"/>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75;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71</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292358085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294988935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84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105104702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63884602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4915101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2384747685"/>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98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109;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14643852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255289121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2375036507"/>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37015212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259704200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190399801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9769645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906652345"/>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310600545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175072994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113203083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3782842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35676454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28512822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287763799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05012908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1321098206"/>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75941839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14145782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13876637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319716491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4271420122"/>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5704640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370789809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63598953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3462721266"/>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80899621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41305895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12762</Words>
  <Application>Microsoft Office PowerPoint</Application>
  <PresentationFormat>Widescreen</PresentationFormat>
  <Paragraphs>1577</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Bradford District Care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